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9f9472e29834138"/>
  </p:sldMasterIdLst>
  <p:sldIdLst>
    <p:sldId id="264" r:id="R007b730eedd9428e"/>
    <p:sldId id="265" r:id="R7cf72e666b8d417c"/>
    <p:sldId id="266" r:id="R3d9cdc883f2d4f43"/>
    <p:sldId id="267" r:id="R6eb40d56c52646bf"/>
    <p:sldId id="268" r:id="Rc66e23a7542e4559"/>
    <p:sldId id="269" r:id="R88ea990d274647fb"/>
    <p:sldId id="270" r:id="R4c169eb2372d48c7"/>
    <p:sldId id="271" r:id="R33f25c83bb184f7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9f9472e29834138" /><Relationship Type="http://schemas.openxmlformats.org/officeDocument/2006/relationships/theme" Target="/ppt/slideMasters/theme/theme2.xml" Id="R5addb7eaaf594d47" /><Relationship Type="http://schemas.openxmlformats.org/officeDocument/2006/relationships/slide" Target="/ppt/slides/slide9.xml" Id="R007b730eedd9428e" /><Relationship Type="http://schemas.openxmlformats.org/officeDocument/2006/relationships/slide" Target="/ppt/slides/slidea.xml" Id="R7cf72e666b8d417c" /><Relationship Type="http://schemas.openxmlformats.org/officeDocument/2006/relationships/slide" Target="/ppt/slides/slideb.xml" Id="R3d9cdc883f2d4f43" /><Relationship Type="http://schemas.openxmlformats.org/officeDocument/2006/relationships/slide" Target="/ppt/slides/slidec.xml" Id="R6eb40d56c52646bf" /><Relationship Type="http://schemas.openxmlformats.org/officeDocument/2006/relationships/tableStyles" Target="/ppt/tableStyles.xml" Id="R37bea391a8e04c03" /><Relationship Type="http://schemas.openxmlformats.org/officeDocument/2006/relationships/slide" Target="/ppt/slides/slided.xml" Id="Rc66e23a7542e4559" /><Relationship Type="http://schemas.openxmlformats.org/officeDocument/2006/relationships/slide" Target="/ppt/slides/slidee.xml" Id="R88ea990d274647fb" /><Relationship Type="http://schemas.openxmlformats.org/officeDocument/2006/relationships/slide" Target="/ppt/slides/slidef.xml" Id="R4c169eb2372d48c7" /><Relationship Type="http://schemas.openxmlformats.org/officeDocument/2006/relationships/slide" Target="/ppt/slides/slide10.xml" Id="R33f25c83bb184f7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b70dc287560463e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67556160da1460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8d41b93b5b0e495d" /><Relationship Type="http://schemas.openxmlformats.org/officeDocument/2006/relationships/slideMaster" Target="/ppt/slideMasters/slideMaster2.xml" Id="R51e54acc16694d8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c2059f8c50849f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8d41b93b5b0e495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32438eb783f4236" /><Relationship Type="http://schemas.openxmlformats.org/officeDocument/2006/relationships/slideLayout" Target="/ppt/slideLayouts/slideLayout2.xml" Id="Ra728c3ad187a4d07" /><Relationship Type="http://schemas.openxmlformats.org/officeDocument/2006/relationships/slideLayout" Target="/ppt/slideLayouts/slideLayout3.xml" Id="R3ceb6d3d39344dd0" /><Relationship Type="http://schemas.openxmlformats.org/officeDocument/2006/relationships/slideLayout" Target="/ppt/slideLayouts/slideLayout4.xml" Id="R4af67e665cf64e42" /><Relationship Type="http://schemas.openxmlformats.org/officeDocument/2006/relationships/slideLayout" Target="/ppt/slideLayouts/slideLayout5.xml" Id="R59b2ad44063a42ec" /><Relationship Type="http://schemas.openxmlformats.org/officeDocument/2006/relationships/image" Target="/ppt/media/image2.bin" Id="R3ddfceb44ea649c7" /><Relationship Type="http://schemas.openxmlformats.org/officeDocument/2006/relationships/image" Target="/ppt/media/image.bin" Id="R64ebd3b5c3734e2f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ddfceb44ea649c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4ebd3b5c3734e2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af67e665cf64e42"/>
    <p:sldLayoutId id="2147483652" r:id="R3ceb6d3d39344dd0"/>
    <p:sldLayoutId id="2147483651" r:id="Ra728c3ad187a4d07"/>
    <p:sldLayoutId id="2147483654" r:id="R59b2ad44063a42e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d3f7abeb7bb43a9" /><Relationship Type="http://schemas.openxmlformats.org/officeDocument/2006/relationships/chart" Target="/ppt/slides/charts/chart29.xml" Id="R4383ca6dcc244e6d" /><Relationship Type="http://schemas.openxmlformats.org/officeDocument/2006/relationships/chart" Target="/ppt/slides/charts/chart2a.xml" Id="R7566e612822e4f73" /><Relationship Type="http://schemas.openxmlformats.org/officeDocument/2006/relationships/chart" Target="/ppt/slides/charts/chart2b.xml" Id="Rddbb6862d7ad4b0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fd2f61c8ef54311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027c50e82e14d2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c9ba14b2b76456c" /><Relationship Type="http://schemas.openxmlformats.org/officeDocument/2006/relationships/slideLayout" Target="/ppt/slideLayouts/slideLayout5.xml" Id="R0b5aa35c5581459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20559ab58c0466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d34007ae8500469b" /><Relationship Type="http://schemas.openxmlformats.org/officeDocument/2006/relationships/image" Target="/ppt/media/image4.bin" Id="R36f9592fed93426b" /><Relationship Type="http://schemas.openxmlformats.org/officeDocument/2006/relationships/slideLayout" Target="/ppt/slideLayouts/slideLayout5.xml" Id="R83bc4082ff8e4e66" /><Relationship Type="http://schemas.openxmlformats.org/officeDocument/2006/relationships/chart" Target="/ppt/slides/charts/chart15.xml" Id="R755f1f6e54444a48" /><Relationship Type="http://schemas.openxmlformats.org/officeDocument/2006/relationships/chart" Target="/ppt/slides/charts/chart16.xml" Id="R1140beb2085a49fc" /><Relationship Type="http://schemas.openxmlformats.org/officeDocument/2006/relationships/chart" Target="/ppt/slides/charts/chart17.xml" Id="Rb6d9c9d05f504122" /><Relationship Type="http://schemas.openxmlformats.org/officeDocument/2006/relationships/chart" Target="/ppt/slides/charts/chart18.xml" Id="R9360045d119d43bb" /><Relationship Type="http://schemas.openxmlformats.org/officeDocument/2006/relationships/chart" Target="/ppt/slides/charts/chart19.xml" Id="Rc71d2b21262942f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b4dab33504cc4be5" /><Relationship Type="http://schemas.openxmlformats.org/officeDocument/2006/relationships/image" Target="/ppt/media/image4.bin" Id="R2dbaec26b5e145e6" /><Relationship Type="http://schemas.openxmlformats.org/officeDocument/2006/relationships/slideLayout" Target="/ppt/slideLayouts/slideLayout5.xml" Id="R66a534d9b3c841f4" /><Relationship Type="http://schemas.openxmlformats.org/officeDocument/2006/relationships/chart" Target="/ppt/slides/charts/chart1b.xml" Id="R9120a15d04364fac" /><Relationship Type="http://schemas.openxmlformats.org/officeDocument/2006/relationships/chart" Target="/ppt/slides/charts/chart1c.xml" Id="R1f390d169f8b42a6" /><Relationship Type="http://schemas.openxmlformats.org/officeDocument/2006/relationships/chart" Target="/ppt/slides/charts/chart1d.xml" Id="R5fbff14d43ac4e9f" /><Relationship Type="http://schemas.openxmlformats.org/officeDocument/2006/relationships/chart" Target="/ppt/slides/charts/chart1e.xml" Id="R2812206b11b84d8b" /><Relationship Type="http://schemas.openxmlformats.org/officeDocument/2006/relationships/chart" Target="/ppt/slides/charts/chart1f.xml" Id="Rbb0c71434e15474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bf94148d768049c1" /><Relationship Type="http://schemas.openxmlformats.org/officeDocument/2006/relationships/image" Target="/ppt/media/image4.bin" Id="R8fb5557b050a4bfe" /><Relationship Type="http://schemas.openxmlformats.org/officeDocument/2006/relationships/slideLayout" Target="/ppt/slideLayouts/slideLayout5.xml" Id="Ra673ff33c53b4d8a" /><Relationship Type="http://schemas.openxmlformats.org/officeDocument/2006/relationships/chart" Target="/ppt/slides/charts/chart21.xml" Id="R4781291cb37845aa" /><Relationship Type="http://schemas.openxmlformats.org/officeDocument/2006/relationships/chart" Target="/ppt/slides/charts/chart22.xml" Id="R0b64ffc3ae9748ff" /><Relationship Type="http://schemas.openxmlformats.org/officeDocument/2006/relationships/chart" Target="/ppt/slides/charts/chart23.xml" Id="Red05ad88876d479f" /><Relationship Type="http://schemas.openxmlformats.org/officeDocument/2006/relationships/chart" Target="/ppt/slides/charts/chart24.xml" Id="Rbc389b2dcb88410a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Västra Göteborg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5.769587</c:v>
              </c:pt>
              <c:pt idx="1">
                <c:v>5.326613</c:v>
              </c:pt>
              <c:pt idx="2">
                <c:v>5.649688</c:v>
              </c:pt>
              <c:pt idx="3">
                <c:v>5.527897</c:v>
              </c:pt>
              <c:pt idx="4">
                <c:v>5.608382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Oxelgatan 6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5.865079</c:v>
              </c:pt>
              <c:pt idx="1">
                <c:v>4.755556</c:v>
              </c:pt>
              <c:pt idx="2">
                <c:v>5.253165</c:v>
              </c:pt>
              <c:pt idx="3">
                <c:v>5.231707</c:v>
              </c:pt>
              <c:pt idx="4">
                <c:v>5.393939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Blåvalen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6.122807</c:v>
              </c:pt>
              <c:pt idx="1">
                <c:v>5.410256</c:v>
              </c:pt>
              <c:pt idx="2">
                <c:v>5.500000</c:v>
              </c:pt>
              <c:pt idx="3">
                <c:v>5.891892</c:v>
              </c:pt>
              <c:pt idx="4">
                <c:v>5.600000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0.866667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2015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0.066667</c:v>
              </c:pt>
              <c:pt idx="1">
                <c:v>0.533333</c:v>
              </c:pt>
              <c:pt idx="2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0.933333</c:v>
              </c:pt>
              <c:pt idx="1">
                <c:v>0.066667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Blåvalen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Oxelgatan 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383ca6dcc244e6d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566e612822e4f73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dbb6862d7ad4b0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Blåvalen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Oxelgatan 6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Blåvalen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Oxelgatan 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c9ba14b2b76456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Blåvalen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Oxelgatan 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Oxelgatan 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Västra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55f1f6e54444a4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140beb2085a49f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6d9c9d05f50412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60045d119d43b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71d2b21262942f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34007ae8500469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6f9592fed93426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Blåvalen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Oxelgatan 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Oxelgatan 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Västra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120a15d04364fa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390d169f8b42a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fbff14d43ac4e9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12206b11b84d8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b0c71434e15474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4dab33504cc4be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dbaec26b5e145e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Blåvalen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Oxelgatan 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Oxelgatan 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Västra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781291cb37845a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64ffc3ae9748f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d05ad88876d479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c389b2dcb88410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f94148d768049c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fb5557b050a4bf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2017-02-01T10:40:55.399Z</dcterms:created>
  <dcterms:modified xsi:type="dcterms:W3CDTF">2017-02-01T10:40:55.399Z</dcterms:modified>
</cp:coreProperties>
</file>